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934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949252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Analytics for Business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A10E9-50F7-4691-BB45-03F3FF3F805E}"/>
              </a:ext>
            </a:extLst>
          </p:cNvPr>
          <p:cNvSpPr txBox="1"/>
          <p:nvPr/>
        </p:nvSpPr>
        <p:spPr>
          <a:xfrm>
            <a:off x="11124063" y="439049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BF3D4C92-2002-40C8-A834-662A328754E1}"/>
              </a:ext>
            </a:extLst>
          </p:cNvPr>
          <p:cNvSpPr/>
          <p:nvPr/>
        </p:nvSpPr>
        <p:spPr>
          <a:xfrm>
            <a:off x="1117600" y="5622539"/>
            <a:ext cx="2438561" cy="614054"/>
          </a:xfrm>
          <a:prstGeom prst="borderCallout1">
            <a:avLst>
              <a:gd name="adj1" fmla="val 91029"/>
              <a:gd name="adj2" fmla="val 104718"/>
              <a:gd name="adj3" fmla="val -153974"/>
              <a:gd name="adj4" fmla="val 2407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 need both arrows for there to be a problem!!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  <p:bldP spid="19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3056871" y="4668684"/>
            <a:ext cx="264687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Yuan Hu</a:t>
            </a:r>
          </a:p>
          <a:p>
            <a:r>
              <a:rPr lang="en-GB" sz="2000" b="1" dirty="0"/>
              <a:t>y.hu18@imperial.ac.uk</a:t>
            </a:r>
          </a:p>
        </p:txBody>
      </p:sp>
      <p:pic>
        <p:nvPicPr>
          <p:cNvPr id="6" name="Picture 5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1145CC9D-B3E4-46FA-91B7-4257F2616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871" y="181630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</a:t>
            </a:r>
            <a:r>
              <a:rPr lang="en-GB" dirty="0" err="1">
                <a:latin typeface="Abadi" panose="020B0604020104020204" pitchFamily="34" charset="0"/>
              </a:rPr>
              <a:t>Datathon</a:t>
            </a:r>
            <a:r>
              <a:rPr lang="en-GB" dirty="0">
                <a:latin typeface="Abadi" panose="020B0604020104020204" pitchFamily="34" charset="0"/>
              </a:rPr>
              <a:t> or </a:t>
            </a:r>
            <a:r>
              <a:rPr lang="en-GB" dirty="0" err="1">
                <a:latin typeface="Abadi" panose="020B0604020104020204" pitchFamily="34" charset="0"/>
              </a:rPr>
              <a:t>Insendi</a:t>
            </a:r>
            <a:r>
              <a:rPr lang="en-GB" dirty="0">
                <a:latin typeface="Abadi" panose="020B0604020104020204" pitchFamily="34" charset="0"/>
              </a:rPr>
              <a:t> Forum)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Assessed exercise. 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/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 </a:t>
            </a:r>
            <a:r>
              <a:rPr lang="en-GB"/>
              <a:t>(tbc)</a:t>
            </a:r>
            <a:endParaRPr lang="en-GB" dirty="0"/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2054</Words>
  <Application>Microsoft Office PowerPoint</Application>
  <PresentationFormat>Custom</PresentationFormat>
  <Paragraphs>363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Analytics for Business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 (tbc)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94</cp:revision>
  <dcterms:created xsi:type="dcterms:W3CDTF">2020-09-13T09:08:16Z</dcterms:created>
  <dcterms:modified xsi:type="dcterms:W3CDTF">2021-09-15T11:26:07Z</dcterms:modified>
</cp:coreProperties>
</file>